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1.jpg"/><Relationship Id="rId5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9F0EC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VID_20260624_232243 (3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777240"/>
            <a:ext cx="2983229" cy="5303520"/>
          </a:xfrm>
          <a:prstGeom prst="rect">
            <a:avLst/>
          </a:prstGeom>
        </p:spPr>
      </p:pic>
      <p:pic>
        <p:nvPicPr>
          <p:cNvPr id="3" name="Picture 2" descr="paint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535" y="777240"/>
            <a:ext cx="5303520" cy="530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